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24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6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22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96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3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44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71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08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52399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Omar: Young Gifted and Gay Part 2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52800"/>
            <a:ext cx="6400800" cy="2362200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All students must; be able to recognise the different forms of intolerance and racism in one’s own daily life and environment: be able to recognise the personal motivations that lead to discriminatory actions.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Most students should; be able to identify the importance of personal responsibility for the group or the community.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Some students may; be able to identify constructive and communicative abilities or strategies that can effectively counter discriminatory tendencies</a:t>
            </a:r>
          </a:p>
          <a:p>
            <a:endParaRPr lang="en-GB" dirty="0"/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94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Talk in Pairs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Try to remember a time when you were a victim of discrimination.</a:t>
            </a:r>
          </a:p>
          <a:p>
            <a:r>
              <a:rPr lang="en-GB" dirty="0" smtClean="0"/>
              <a:t>How did you react</a:t>
            </a:r>
            <a:endParaRPr lang="en-GB" dirty="0"/>
          </a:p>
        </p:txBody>
      </p:sp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95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Role Play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 the same pairs role play a case of discrimination when one of you is the aggressor and one of you is the victim.</a:t>
            </a:r>
            <a:endParaRPr lang="en-GB" dirty="0"/>
          </a:p>
        </p:txBody>
      </p:sp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78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GB" dirty="0" smtClean="0"/>
              <a:t>Afterwards…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71800"/>
            <a:ext cx="6400800" cy="2743200"/>
          </a:xfrm>
        </p:spPr>
        <p:txBody>
          <a:bodyPr>
            <a:normAutofit/>
          </a:bodyPr>
          <a:lstStyle/>
          <a:p>
            <a:pPr lvl="1" algn="l"/>
            <a:r>
              <a:rPr lang="en-GB" sz="1800" dirty="0" smtClean="0"/>
              <a:t>…discuss your thoughts and feelings</a:t>
            </a:r>
          </a:p>
          <a:p>
            <a:pPr lvl="1" algn="l"/>
            <a:r>
              <a:rPr lang="en-GB" sz="1800" dirty="0" smtClean="0"/>
              <a:t>Did any moments stir up strong emotions? If so, why?</a:t>
            </a:r>
          </a:p>
          <a:p>
            <a:pPr lvl="1" algn="l"/>
            <a:endParaRPr lang="en-GB" sz="1800" dirty="0" smtClean="0">
              <a:effectLst/>
            </a:endParaRPr>
          </a:p>
          <a:p>
            <a:pPr lvl="1" algn="l"/>
            <a:r>
              <a:rPr lang="en-GB" sz="1800" dirty="0" smtClean="0"/>
              <a:t>Was there a point where you </a:t>
            </a:r>
            <a:r>
              <a:rPr lang="en-GB" sz="1800" dirty="0"/>
              <a:t>identified more with the role </a:t>
            </a:r>
            <a:r>
              <a:rPr lang="en-GB" sz="1800" dirty="0" smtClean="0"/>
              <a:t>you </a:t>
            </a:r>
            <a:r>
              <a:rPr lang="en-GB" sz="1800" dirty="0"/>
              <a:t>were </a:t>
            </a:r>
            <a:r>
              <a:rPr lang="en-GB" sz="1800" dirty="0" smtClean="0"/>
              <a:t>playing?</a:t>
            </a:r>
            <a:r>
              <a:rPr lang="en-GB" sz="1800" dirty="0" smtClean="0"/>
              <a:t> </a:t>
            </a:r>
          </a:p>
          <a:p>
            <a:pPr lvl="1" algn="l"/>
            <a:endParaRPr lang="en-GB" sz="1800" dirty="0"/>
          </a:p>
          <a:p>
            <a:pPr lvl="1" algn="l"/>
            <a:r>
              <a:rPr lang="en-GB" sz="1800" dirty="0" smtClean="0"/>
              <a:t>Could any of your feelings lead to a change in your attitude and behaviour</a:t>
            </a:r>
            <a:r>
              <a:rPr lang="en-GB" sz="1800" dirty="0" smtClean="0"/>
              <a:t>?</a:t>
            </a:r>
            <a:endParaRPr lang="en-GB" sz="1800" dirty="0"/>
          </a:p>
        </p:txBody>
      </p:sp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85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GB" dirty="0" smtClean="0"/>
              <a:t>In small groups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324600" cy="34290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think about aspects of themselves </a:t>
            </a:r>
            <a:r>
              <a:rPr lang="en-GB" dirty="0" smtClean="0"/>
              <a:t>you </a:t>
            </a:r>
            <a:r>
              <a:rPr lang="en-GB" dirty="0"/>
              <a:t>might have hidden or censored for fear of being excluded or discriminated against: </a:t>
            </a:r>
            <a:endParaRPr lang="en-GB" dirty="0" smtClean="0"/>
          </a:p>
          <a:p>
            <a:pPr lvl="0"/>
            <a:r>
              <a:rPr lang="en-GB" dirty="0" smtClean="0"/>
              <a:t>the </a:t>
            </a:r>
            <a:r>
              <a:rPr lang="en-GB" dirty="0"/>
              <a:t>fear of being different or alternative; of expressing their emotions; of telling the truth or what </a:t>
            </a:r>
            <a:r>
              <a:rPr lang="en-GB" dirty="0" smtClean="0"/>
              <a:t>you </a:t>
            </a:r>
            <a:r>
              <a:rPr lang="en-GB" dirty="0"/>
              <a:t>truly think; of thinking different or extraordinary things, etc.</a:t>
            </a:r>
            <a:endParaRPr lang="en-GB" dirty="0" smtClean="0">
              <a:effectLst/>
            </a:endParaRPr>
          </a:p>
          <a:p>
            <a:r>
              <a:rPr lang="en-GB" dirty="0"/>
              <a:t>What is the role of “the different”?</a:t>
            </a:r>
            <a:br>
              <a:rPr lang="en-GB" dirty="0"/>
            </a:br>
            <a:r>
              <a:rPr lang="en-GB" dirty="0"/>
              <a:t>Is there a secret in me I fear?</a:t>
            </a:r>
            <a:br>
              <a:rPr lang="en-GB" dirty="0"/>
            </a:br>
            <a:r>
              <a:rPr lang="en-GB" dirty="0"/>
              <a:t>How might fears prevent me from being a complete person and an active, participative citizen?</a:t>
            </a:r>
            <a:br>
              <a:rPr lang="en-GB" dirty="0"/>
            </a:br>
            <a:r>
              <a:rPr lang="en-GB" dirty="0"/>
              <a:t>How and why could my attitude change?</a:t>
            </a:r>
            <a:br>
              <a:rPr lang="en-GB" dirty="0"/>
            </a:br>
            <a:r>
              <a:rPr lang="en-GB" dirty="0"/>
              <a:t>How would you describe an ideal position of inclusiveness, for you personally and for society as a whole?</a:t>
            </a:r>
            <a:endParaRPr lang="en-GB" dirty="0" smtClean="0">
              <a:effectLst/>
            </a:endParaRPr>
          </a:p>
          <a:p>
            <a:endParaRPr lang="en-GB" dirty="0"/>
          </a:p>
        </p:txBody>
      </p:sp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58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Omar: Young Gifted and Gay Part 2</vt:lpstr>
      <vt:lpstr>Talk in Pairs</vt:lpstr>
      <vt:lpstr>Role Play</vt:lpstr>
      <vt:lpstr>Afterwards…</vt:lpstr>
      <vt:lpstr>In small groups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Omar: Young Gifted and Gay Part 2</dc:title>
  <dc:creator>Tony</dc:creator>
  <cp:lastModifiedBy>Tony</cp:lastModifiedBy>
  <cp:revision>4</cp:revision>
  <dcterms:created xsi:type="dcterms:W3CDTF">2017-10-12T08:22:31Z</dcterms:created>
  <dcterms:modified xsi:type="dcterms:W3CDTF">2017-10-12T09:10:20Z</dcterms:modified>
</cp:coreProperties>
</file>